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88" r:id="rId2"/>
  </p:sldIdLst>
  <p:sldSz cx="12192000" cy="6858000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utura PT Demi" panose="020B0602020204020303" pitchFamily="34" charset="-79"/>
      <p:regular r:id="rId10"/>
      <p:italic r:id="rId11"/>
    </p:embeddedFont>
    <p:embeddedFont>
      <p:font typeface="Futura PT Medium" panose="020B0602020204020303" pitchFamily="34" charset="-79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75" autoAdjust="0"/>
    <p:restoredTop sz="78549" autoAdjust="0"/>
  </p:normalViewPr>
  <p:slideViewPr>
    <p:cSldViewPr snapToGrid="0">
      <p:cViewPr varScale="1">
        <p:scale>
          <a:sx n="86" d="100"/>
          <a:sy n="86" d="100"/>
        </p:scale>
        <p:origin x="1152" y="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DE80D-91DC-4097-BF19-6EA9B3794974}" type="datetimeFigureOut">
              <a:rPr lang="en-US" smtClean="0"/>
              <a:t>1/10/19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50181-708A-44E5-B1ED-A8426621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2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0181-708A-44E5-B1ED-A8426621B1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1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5A94-43EB-98AC-53A159F5DB5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34E6-015F-463C-8310-613015BB1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4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5A94-43EB-98AC-53A159F5DB5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34E6-015F-463C-8310-613015BB1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3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5A94-43EB-98AC-53A159F5DB5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34E6-015F-463C-8310-613015BB1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5A94-43EB-98AC-53A159F5DB5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34E6-015F-463C-8310-613015BB1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5A94-43EB-98AC-53A159F5DB5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34E6-015F-463C-8310-613015BB1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5A94-43EB-98AC-53A159F5DB5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34E6-015F-463C-8310-613015BB1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1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5A94-43EB-98AC-53A159F5DB5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34E6-015F-463C-8310-613015BB1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6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5A94-43EB-98AC-53A159F5DB5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34E6-015F-463C-8310-613015BB1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5A94-43EB-98AC-53A159F5DB5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34E6-015F-463C-8310-613015BB1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5A94-43EB-98AC-53A159F5DB5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34E6-015F-463C-8310-613015BB1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3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5A94-43EB-98AC-53A159F5DB5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34E6-015F-463C-8310-613015BB1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5BF4-5A94-43EB-98AC-53A159F5DB5C}" type="datetimeFigureOut">
              <a:rPr lang="en-US" smtClean="0"/>
              <a:t>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34E6-015F-463C-8310-613015BB1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1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>
                <a:alpha val="61000"/>
              </a:srgbClr>
            </a:gs>
            <a:gs pos="50000">
              <a:srgbClr val="002060">
                <a:alpha val="76000"/>
              </a:srgbClr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01635"/>
            <a:ext cx="12192000" cy="1193765"/>
          </a:xfrm>
        </p:spPr>
        <p:txBody>
          <a:bodyPr>
            <a:norm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effectLst>
                  <a:glow rad="76200">
                    <a:schemeClr val="tx1">
                      <a:alpha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Demi" panose="020B0702020204020303" pitchFamily="34" charset="0"/>
              </a:rPr>
              <a:t>How Does a PILOT Work?</a:t>
            </a:r>
          </a:p>
        </p:txBody>
      </p:sp>
      <p:sp>
        <p:nvSpPr>
          <p:cNvPr id="8" name="Oval 7"/>
          <p:cNvSpPr/>
          <p:nvPr/>
        </p:nvSpPr>
        <p:spPr>
          <a:xfrm>
            <a:off x="8245733" y="5926665"/>
            <a:ext cx="693360" cy="6994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73" y="5910212"/>
            <a:ext cx="733879" cy="732364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8938079" y="5869231"/>
            <a:ext cx="5551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Futura PT Demi" panose="020B0702020204020303" pitchFamily="34" charset="0"/>
              </a:rPr>
              <a:t>Ulster County</a:t>
            </a:r>
          </a:p>
          <a:p>
            <a:r>
              <a:rPr 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Futura PT Medium" panose="020B0602020204020303" pitchFamily="34" charset="0"/>
              </a:rPr>
              <a:t>OFFICE OF ECONOMIC DEVELOPMENT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Futura PT Medium" panose="020B0602020204020303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Futura PT Medium" panose="020B0602020204020303" pitchFamily="34" charset="0"/>
              </a:rPr>
              <a:t>County Executive Michael P. Hein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039225" y="6427212"/>
            <a:ext cx="2895600" cy="2163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11951" y="2653678"/>
            <a:ext cx="4276936" cy="16458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 rot="16200000" flipH="1">
            <a:off x="6519812" y="1345824"/>
            <a:ext cx="1644219" cy="4259930"/>
          </a:xfrm>
          <a:prstGeom prst="parallelogram">
            <a:avLst>
              <a:gd name="adj" fmla="val 4989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488883" y="2663322"/>
            <a:ext cx="1372486" cy="164422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10415" y="4299528"/>
            <a:ext cx="9450954" cy="12424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flipH="1">
            <a:off x="5211955" y="2684696"/>
            <a:ext cx="4276926" cy="162284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900712" y="5536443"/>
            <a:ext cx="9960657" cy="549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10415" y="1199707"/>
            <a:ext cx="0" cy="487316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1471" y="2597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7761" y="1617998"/>
            <a:ext cx="3228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Year 1</a:t>
            </a:r>
            <a:b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improvements completed, property value increases, PILOT begins.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74683" y="1639806"/>
            <a:ext cx="3228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Year 10</a:t>
            </a:r>
            <a:b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PILOT fully phased out. Property owner pays full taxes at new, higher value.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9936" y="4533608"/>
            <a:ext cx="2482498" cy="740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Current Annual Property Taxes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4490" y="3486475"/>
            <a:ext cx="2416350" cy="740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Payment In Lieu of Taxes (PILOT)*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04173" y="5524915"/>
            <a:ext cx="1117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Before PILOT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62504" y="5540665"/>
            <a:ext cx="1108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PILOT Period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91580" y="5536443"/>
            <a:ext cx="10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After PILOT</a:t>
            </a:r>
          </a:p>
        </p:txBody>
      </p:sp>
      <p:sp>
        <p:nvSpPr>
          <p:cNvPr id="29" name="Arrow: Right 28"/>
          <p:cNvSpPr/>
          <p:nvPr/>
        </p:nvSpPr>
        <p:spPr>
          <a:xfrm>
            <a:off x="10776554" y="2803965"/>
            <a:ext cx="829152" cy="2682656"/>
          </a:xfrm>
          <a:prstGeom prst="rightArrow">
            <a:avLst>
              <a:gd name="adj1" fmla="val 50000"/>
              <a:gd name="adj2" fmla="val 65368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22795" y="4533608"/>
            <a:ext cx="2482498" cy="740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Current Annual Property Taxes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63705" y="1260788"/>
            <a:ext cx="244099" cy="244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98264" y="1244158"/>
            <a:ext cx="2521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Payments to municipalities/school districts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575040" y="1260652"/>
            <a:ext cx="244099" cy="244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794742" y="1244158"/>
            <a:ext cx="29241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Benefit offered to developer to incentivize project</a:t>
            </a:r>
          </a:p>
        </p:txBody>
      </p:sp>
      <p:sp>
        <p:nvSpPr>
          <p:cNvPr id="35" name="Right Triangle 34"/>
          <p:cNvSpPr/>
          <p:nvPr/>
        </p:nvSpPr>
        <p:spPr>
          <a:xfrm flipH="1">
            <a:off x="5763705" y="1260788"/>
            <a:ext cx="244099" cy="244233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13" idx="1"/>
            <a:endCxn id="42" idx="2"/>
          </p:cNvCxnSpPr>
          <p:nvPr/>
        </p:nvCxnSpPr>
        <p:spPr>
          <a:xfrm flipV="1">
            <a:off x="5211951" y="2675051"/>
            <a:ext cx="4143121" cy="80155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11959" y="2717322"/>
            <a:ext cx="0" cy="283523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095152" y="2536801"/>
            <a:ext cx="233751" cy="23375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9471880" y="2717459"/>
            <a:ext cx="0" cy="283523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355072" y="2558175"/>
            <a:ext cx="233751" cy="23375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20935732">
            <a:off x="6154303" y="2890703"/>
            <a:ext cx="1426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485-b exemption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10415" y="6199282"/>
            <a:ext cx="7341657" cy="331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Assumes project receives 9-11 points on PILOT Points Calculator (see www.ulstercountyida.com)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90593" y="3843255"/>
            <a:ext cx="1631261" cy="136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Future Annual Property Taxes</a:t>
            </a:r>
          </a:p>
        </p:txBody>
      </p:sp>
    </p:spTree>
    <p:extLst>
      <p:ext uri="{BB962C8B-B14F-4D97-AF65-F5344CB8AC3E}">
        <p14:creationId xmlns:p14="http://schemas.microsoft.com/office/powerpoint/2010/main" val="329437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83</Words>
  <Application>Microsoft Macintosh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Futura PT Demi</vt:lpstr>
      <vt:lpstr>Calibri</vt:lpstr>
      <vt:lpstr>Futura PT Medium</vt:lpstr>
      <vt:lpstr>Office Theme</vt:lpstr>
      <vt:lpstr>How Does a PILOT Work?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Economic Development</dc:title>
  <dc:creator>Timothy Weidemann</dc:creator>
  <cp:lastModifiedBy>RiflGirl1</cp:lastModifiedBy>
  <cp:revision>102</cp:revision>
  <cp:lastPrinted>2018-04-04T15:54:18Z</cp:lastPrinted>
  <dcterms:created xsi:type="dcterms:W3CDTF">2017-11-06T19:10:21Z</dcterms:created>
  <dcterms:modified xsi:type="dcterms:W3CDTF">2019-01-10T16:28:04Z</dcterms:modified>
  <cp:contentStatus/>
</cp:coreProperties>
</file>